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9"/>
  </p:handoutMasterIdLst>
  <p:sldIdLst>
    <p:sldId id="357" r:id="rId3"/>
    <p:sldId id="266" r:id="rId5"/>
    <p:sldId id="314" r:id="rId6"/>
    <p:sldId id="371" r:id="rId7"/>
    <p:sldId id="372" r:id="rId8"/>
  </p:sldIdLst>
  <p:sldSz cx="12192000" cy="6858000"/>
  <p:notesSz cx="6858000" cy="9144000"/>
  <p:custDataLst>
    <p:tags r:id="rId1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D51"/>
    <a:srgbClr val="C4C2C2"/>
    <a:srgbClr val="B1AEAE"/>
    <a:srgbClr val="6BBD97"/>
    <a:srgbClr val="2D7356"/>
    <a:srgbClr val="A5D09D"/>
    <a:srgbClr val="89D2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3" d="100"/>
          <a:sy n="103" d="100"/>
        </p:scale>
        <p:origin x="144" y="3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handoutMaster" Target="handoutMasters/handoutMaster1.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gs" Target="tags/tag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D154C2-3AE9-4B0A-B673-84765E3D088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48E90A-9CAB-4053-9AE6-264411011FA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848E90A-9CAB-4053-9AE6-264411011FA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848E90A-9CAB-4053-9AE6-264411011FA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848E90A-9CAB-4053-9AE6-264411011FA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848E90A-9CAB-4053-9AE6-264411011FA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848E90A-9CAB-4053-9AE6-264411011FA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9FD3D7C2-BE11-440A-8836-3282B81532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72B292-99A0-42C2-B79F-78943DAA72E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FD3D7C2-BE11-440A-8836-3282B81532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72B292-99A0-42C2-B79F-78943DAA72E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FD3D7C2-BE11-440A-8836-3282B81532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72B292-99A0-42C2-B79F-78943DAA72E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FD3D7C2-BE11-440A-8836-3282B81532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72B292-99A0-42C2-B79F-78943DAA72E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9FD3D7C2-BE11-440A-8836-3282B81532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72B292-99A0-42C2-B79F-78943DAA72E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9FD3D7C2-BE11-440A-8836-3282B815323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A72B292-99A0-42C2-B79F-78943DAA72E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FD3D7C2-BE11-440A-8836-3282B815323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A72B292-99A0-42C2-B79F-78943DAA72E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9FD3D7C2-BE11-440A-8836-3282B815323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A72B292-99A0-42C2-B79F-78943DAA72E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FD3D7C2-BE11-440A-8836-3282B815323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A72B292-99A0-42C2-B79F-78943DAA72E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FD3D7C2-BE11-440A-8836-3282B815323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A72B292-99A0-42C2-B79F-78943DAA72E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FD3D7C2-BE11-440A-8836-3282B815323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A72B292-99A0-42C2-B79F-78943DAA72E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D3D7C2-BE11-440A-8836-3282B815323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72B292-99A0-42C2-B79F-78943DAA72E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Tm="3000"/>
    </mc:Choice>
    <mc:Fallback>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a:blip r:embed="rId1"/>
          <a:srcRect/>
          <a:stretch>
            <a:fillRect/>
          </a:stretch>
        </p:blipFill>
        <p:spPr>
          <a:xfrm>
            <a:off x="245494" y="196572"/>
            <a:ext cx="11700504" cy="6401355"/>
          </a:xfrm>
          <a:custGeom>
            <a:avLst/>
            <a:gdLst>
              <a:gd name="connsiteX0" fmla="*/ 0 w 11656562"/>
              <a:gd name="connsiteY0" fmla="*/ 0 h 6401355"/>
              <a:gd name="connsiteX1" fmla="*/ 9066697 w 11656562"/>
              <a:gd name="connsiteY1" fmla="*/ 0 h 6401355"/>
              <a:gd name="connsiteX2" fmla="*/ 9066697 w 11656562"/>
              <a:gd name="connsiteY2" fmla="*/ 2544113 h 6401355"/>
              <a:gd name="connsiteX3" fmla="*/ 11353263 w 11656562"/>
              <a:gd name="connsiteY3" fmla="*/ 2544113 h 6401355"/>
              <a:gd name="connsiteX4" fmla="*/ 11353263 w 11656562"/>
              <a:gd name="connsiteY4" fmla="*/ 3251999 h 6401355"/>
              <a:gd name="connsiteX5" fmla="*/ 11656562 w 11656562"/>
              <a:gd name="connsiteY5" fmla="*/ 3251999 h 6401355"/>
              <a:gd name="connsiteX6" fmla="*/ 11656562 w 11656562"/>
              <a:gd name="connsiteY6" fmla="*/ 6401355 h 6401355"/>
              <a:gd name="connsiteX7" fmla="*/ 3184776 w 11656562"/>
              <a:gd name="connsiteY7" fmla="*/ 6401355 h 6401355"/>
              <a:gd name="connsiteX8" fmla="*/ 3184776 w 11656562"/>
              <a:gd name="connsiteY8" fmla="*/ 3712098 h 6401355"/>
              <a:gd name="connsiteX9" fmla="*/ 0 w 11656562"/>
              <a:gd name="connsiteY9" fmla="*/ 3712098 h 6401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56562" h="6401355">
                <a:moveTo>
                  <a:pt x="0" y="0"/>
                </a:moveTo>
                <a:lnTo>
                  <a:pt x="9066697" y="0"/>
                </a:lnTo>
                <a:lnTo>
                  <a:pt x="9066697" y="2544113"/>
                </a:lnTo>
                <a:lnTo>
                  <a:pt x="11353263" y="2544113"/>
                </a:lnTo>
                <a:lnTo>
                  <a:pt x="11353263" y="3251999"/>
                </a:lnTo>
                <a:lnTo>
                  <a:pt x="11656562" y="3251999"/>
                </a:lnTo>
                <a:lnTo>
                  <a:pt x="11656562" y="6401355"/>
                </a:lnTo>
                <a:lnTo>
                  <a:pt x="3184776" y="6401355"/>
                </a:lnTo>
                <a:lnTo>
                  <a:pt x="3184776" y="3712098"/>
                </a:lnTo>
                <a:lnTo>
                  <a:pt x="0" y="3712098"/>
                </a:lnTo>
                <a:close/>
              </a:path>
            </a:pathLst>
          </a:custGeom>
        </p:spPr>
      </p:pic>
      <p:grpSp>
        <p:nvGrpSpPr>
          <p:cNvPr id="4" name="组合 3"/>
          <p:cNvGrpSpPr/>
          <p:nvPr/>
        </p:nvGrpSpPr>
        <p:grpSpPr>
          <a:xfrm>
            <a:off x="1440224" y="1967440"/>
            <a:ext cx="2853673" cy="2558789"/>
            <a:chOff x="1808876" y="2052393"/>
            <a:chExt cx="2853673" cy="2558789"/>
          </a:xfrm>
        </p:grpSpPr>
        <p:grpSp>
          <p:nvGrpSpPr>
            <p:cNvPr id="5" name="组合 4"/>
            <p:cNvGrpSpPr/>
            <p:nvPr/>
          </p:nvGrpSpPr>
          <p:grpSpPr>
            <a:xfrm>
              <a:off x="1808876" y="2075370"/>
              <a:ext cx="2853673" cy="2535812"/>
              <a:chOff x="1966411" y="1907900"/>
              <a:chExt cx="2853673" cy="2535812"/>
            </a:xfrm>
          </p:grpSpPr>
          <p:grpSp>
            <p:nvGrpSpPr>
              <p:cNvPr id="7" name="组合 6"/>
              <p:cNvGrpSpPr/>
              <p:nvPr/>
            </p:nvGrpSpPr>
            <p:grpSpPr>
              <a:xfrm>
                <a:off x="2140567" y="1907900"/>
                <a:ext cx="2395960" cy="2326511"/>
                <a:chOff x="3408328" y="1590023"/>
                <a:chExt cx="2395960" cy="2326511"/>
              </a:xfrm>
            </p:grpSpPr>
            <p:sp>
              <p:nvSpPr>
                <p:cNvPr id="12" name="弧形 11"/>
                <p:cNvSpPr/>
                <p:nvPr/>
              </p:nvSpPr>
              <p:spPr>
                <a:xfrm>
                  <a:off x="3408328" y="1590023"/>
                  <a:ext cx="2395960" cy="2326511"/>
                </a:xfrm>
                <a:prstGeom prst="arc">
                  <a:avLst>
                    <a:gd name="adj1" fmla="val 16449322"/>
                    <a:gd name="adj2" fmla="val 12449355"/>
                  </a:avLst>
                </a:prstGeom>
                <a:ln w="19050">
                  <a:solidFill>
                    <a:srgbClr val="6BBD9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文本框 13"/>
                <p:cNvSpPr txBox="1"/>
                <p:nvPr/>
              </p:nvSpPr>
              <p:spPr>
                <a:xfrm>
                  <a:off x="4747278" y="2451527"/>
                  <a:ext cx="885208" cy="1091565"/>
                </a:xfrm>
                <a:prstGeom prst="rect">
                  <a:avLst/>
                </a:prstGeom>
                <a:noFill/>
              </p:spPr>
              <p:txBody>
                <a:bodyPr wrap="square" rtlCol="0">
                  <a:spAutoFit/>
                </a:bodyPr>
                <a:lstStyle/>
                <a:p>
                  <a:pPr algn="dist"/>
                  <a:r>
                    <a:rPr lang="zh-CN" altLang="en-US" sz="6500" b="1" dirty="0">
                      <a:latin typeface="幼圆" panose="02010509060101010101" pitchFamily="49" charset="-122"/>
                      <a:ea typeface="幼圆" panose="02010509060101010101" pitchFamily="49" charset="-122"/>
                      <a:sym typeface="+mn-ea"/>
                    </a:rPr>
                    <a:t>生</a:t>
                  </a:r>
                  <a:endParaRPr lang="zh-CN" altLang="en-US" sz="6500" b="1" dirty="0">
                    <a:latin typeface="幼圆" panose="02010509060101010101" pitchFamily="49" charset="-122"/>
                    <a:ea typeface="幼圆" panose="02010509060101010101" pitchFamily="49" charset="-122"/>
                    <a:sym typeface="+mn-ea"/>
                  </a:endParaRPr>
                </a:p>
              </p:txBody>
            </p:sp>
            <p:sp>
              <p:nvSpPr>
                <p:cNvPr id="15" name="文本框 14"/>
                <p:cNvSpPr txBox="1"/>
                <p:nvPr/>
              </p:nvSpPr>
              <p:spPr>
                <a:xfrm>
                  <a:off x="3711575" y="1593764"/>
                  <a:ext cx="1035981" cy="1599565"/>
                </a:xfrm>
                <a:prstGeom prst="rect">
                  <a:avLst/>
                </a:prstGeom>
                <a:noFill/>
              </p:spPr>
              <p:txBody>
                <a:bodyPr wrap="square" rtlCol="0">
                  <a:spAutoFit/>
                </a:bodyPr>
                <a:lstStyle/>
                <a:p>
                  <a:pPr algn="dist"/>
                  <a:r>
                    <a:rPr lang="zh-CN" altLang="en-US" sz="9800" b="1" dirty="0">
                      <a:latin typeface="幼圆" panose="02010509060101010101" pitchFamily="49" charset="-122"/>
                      <a:ea typeface="幼圆" panose="02010509060101010101" pitchFamily="49" charset="-122"/>
                      <a:sym typeface="+mn-ea"/>
                    </a:rPr>
                    <a:t>师</a:t>
                  </a:r>
                  <a:endParaRPr lang="zh-CN" altLang="en-US" sz="9800" b="1" dirty="0">
                    <a:latin typeface="幼圆" panose="02010509060101010101" pitchFamily="49" charset="-122"/>
                    <a:ea typeface="幼圆" panose="02010509060101010101" pitchFamily="49" charset="-122"/>
                    <a:sym typeface="+mn-ea"/>
                  </a:endParaRPr>
                </a:p>
              </p:txBody>
            </p:sp>
            <p:pic>
              <p:nvPicPr>
                <p:cNvPr id="16" name="图片 15"/>
                <p:cNvPicPr>
                  <a:picLocks noChangeAspect="1"/>
                </p:cNvPicPr>
                <p:nvPr/>
              </p:nvPicPr>
              <p:blipFill>
                <a:blip r:embed="rId2"/>
                <a:stretch>
                  <a:fillRect/>
                </a:stretch>
              </p:blipFill>
              <p:spPr>
                <a:xfrm>
                  <a:off x="4330978" y="3361232"/>
                  <a:ext cx="842630" cy="487359"/>
                </a:xfrm>
                <a:prstGeom prst="rect">
                  <a:avLst/>
                </a:prstGeom>
              </p:spPr>
            </p:pic>
          </p:grpSp>
          <p:sp>
            <p:nvSpPr>
              <p:cNvPr id="8" name="椭圆 7"/>
              <p:cNvSpPr/>
              <p:nvPr/>
            </p:nvSpPr>
            <p:spPr>
              <a:xfrm>
                <a:off x="2199341" y="2368233"/>
                <a:ext cx="214617" cy="219919"/>
              </a:xfrm>
              <a:prstGeom prst="ellipse">
                <a:avLst/>
              </a:prstGeom>
              <a:solidFill>
                <a:srgbClr val="6BB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flipH="1">
                <a:off x="4206626" y="2187171"/>
                <a:ext cx="613458" cy="582041"/>
              </a:xfrm>
              <a:prstGeom prst="line">
                <a:avLst/>
              </a:prstGeom>
              <a:ln>
                <a:solidFill>
                  <a:srgbClr val="6BBD97"/>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654586" y="3861671"/>
                <a:ext cx="613458" cy="582041"/>
              </a:xfrm>
              <a:prstGeom prst="line">
                <a:avLst/>
              </a:prstGeom>
              <a:ln>
                <a:solidFill>
                  <a:srgbClr val="6BBD97"/>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1966411" y="3038025"/>
                <a:ext cx="330542" cy="309603"/>
              </a:xfrm>
              <a:prstGeom prst="line">
                <a:avLst/>
              </a:prstGeom>
              <a:ln>
                <a:solidFill>
                  <a:srgbClr val="6BBD97"/>
                </a:solidFill>
              </a:ln>
            </p:spPr>
            <p:style>
              <a:lnRef idx="1">
                <a:schemeClr val="accent1"/>
              </a:lnRef>
              <a:fillRef idx="0">
                <a:schemeClr val="accent1"/>
              </a:fillRef>
              <a:effectRef idx="0">
                <a:schemeClr val="accent1"/>
              </a:effectRef>
              <a:fontRef idx="minor">
                <a:schemeClr val="tx1"/>
              </a:fontRef>
            </p:style>
          </p:cxnSp>
        </p:grpSp>
        <p:pic>
          <p:nvPicPr>
            <p:cNvPr id="6" name="图片 5" descr="a012b7bc34a5aa0b1c95c8597fd072d9"/>
            <p:cNvPicPr>
              <a:picLocks noChangeAspect="1"/>
            </p:cNvPicPr>
            <p:nvPr/>
          </p:nvPicPr>
          <p:blipFill>
            <a:blip r:embed="rId3" cstate="print"/>
            <a:srcRect l="29131" t="75070" r="48118" b="9460"/>
            <a:stretch>
              <a:fillRect/>
            </a:stretch>
          </p:blipFill>
          <p:spPr>
            <a:xfrm rot="15883673" flipH="1">
              <a:off x="1714307" y="2198116"/>
              <a:ext cx="910655" cy="619208"/>
            </a:xfrm>
            <a:custGeom>
              <a:avLst/>
              <a:gdLst>
                <a:gd name="connsiteX0" fmla="*/ 238688 w 1145894"/>
                <a:gd name="connsiteY0" fmla="*/ 778988 h 779161"/>
                <a:gd name="connsiteX1" fmla="*/ 312516 w 1145894"/>
                <a:gd name="connsiteY1" fmla="*/ 765329 h 779161"/>
                <a:gd name="connsiteX2" fmla="*/ 347240 w 1145894"/>
                <a:gd name="connsiteY2" fmla="*/ 742180 h 779161"/>
                <a:gd name="connsiteX3" fmla="*/ 381964 w 1145894"/>
                <a:gd name="connsiteY3" fmla="*/ 730605 h 779161"/>
                <a:gd name="connsiteX4" fmla="*/ 416688 w 1145894"/>
                <a:gd name="connsiteY4" fmla="*/ 707456 h 779161"/>
                <a:gd name="connsiteX5" fmla="*/ 451413 w 1145894"/>
                <a:gd name="connsiteY5" fmla="*/ 695881 h 779161"/>
                <a:gd name="connsiteX6" fmla="*/ 486137 w 1145894"/>
                <a:gd name="connsiteY6" fmla="*/ 672731 h 779161"/>
                <a:gd name="connsiteX7" fmla="*/ 567159 w 1145894"/>
                <a:gd name="connsiteY7" fmla="*/ 638007 h 779161"/>
                <a:gd name="connsiteX8" fmla="*/ 636607 w 1145894"/>
                <a:gd name="connsiteY8" fmla="*/ 614858 h 779161"/>
                <a:gd name="connsiteX9" fmla="*/ 659757 w 1145894"/>
                <a:gd name="connsiteY9" fmla="*/ 591709 h 779161"/>
                <a:gd name="connsiteX10" fmla="*/ 694481 w 1145894"/>
                <a:gd name="connsiteY10" fmla="*/ 580134 h 779161"/>
                <a:gd name="connsiteX11" fmla="*/ 763929 w 1145894"/>
                <a:gd name="connsiteY11" fmla="*/ 556985 h 779161"/>
                <a:gd name="connsiteX12" fmla="*/ 856526 w 1145894"/>
                <a:gd name="connsiteY12" fmla="*/ 545410 h 779161"/>
                <a:gd name="connsiteX13" fmla="*/ 891250 w 1145894"/>
                <a:gd name="connsiteY13" fmla="*/ 533835 h 779161"/>
                <a:gd name="connsiteX14" fmla="*/ 983848 w 1145894"/>
                <a:gd name="connsiteY14" fmla="*/ 499111 h 779161"/>
                <a:gd name="connsiteX15" fmla="*/ 1076445 w 1145894"/>
                <a:gd name="connsiteY15" fmla="*/ 429663 h 779161"/>
                <a:gd name="connsiteX16" fmla="*/ 1134319 w 1145894"/>
                <a:gd name="connsiteY16" fmla="*/ 371790 h 779161"/>
                <a:gd name="connsiteX17" fmla="*/ 1145894 w 1145894"/>
                <a:gd name="connsiteY17" fmla="*/ 175020 h 779161"/>
                <a:gd name="connsiteX18" fmla="*/ 1111169 w 1145894"/>
                <a:gd name="connsiteY18" fmla="*/ 70848 h 779161"/>
                <a:gd name="connsiteX19" fmla="*/ 1076445 w 1145894"/>
                <a:gd name="connsiteY19" fmla="*/ 47699 h 779161"/>
                <a:gd name="connsiteX20" fmla="*/ 520861 w 1145894"/>
                <a:gd name="connsiteY20" fmla="*/ 12975 h 779161"/>
                <a:gd name="connsiteX21" fmla="*/ 393539 w 1145894"/>
                <a:gd name="connsiteY21" fmla="*/ 47699 h 779161"/>
                <a:gd name="connsiteX22" fmla="*/ 358815 w 1145894"/>
                <a:gd name="connsiteY22" fmla="*/ 70848 h 779161"/>
                <a:gd name="connsiteX23" fmla="*/ 324091 w 1145894"/>
                <a:gd name="connsiteY23" fmla="*/ 82423 h 779161"/>
                <a:gd name="connsiteX24" fmla="*/ 254643 w 1145894"/>
                <a:gd name="connsiteY24" fmla="*/ 105572 h 779161"/>
                <a:gd name="connsiteX25" fmla="*/ 231494 w 1145894"/>
                <a:gd name="connsiteY25" fmla="*/ 140296 h 779161"/>
                <a:gd name="connsiteX26" fmla="*/ 173620 w 1145894"/>
                <a:gd name="connsiteY26" fmla="*/ 186595 h 779161"/>
                <a:gd name="connsiteX27" fmla="*/ 150471 w 1145894"/>
                <a:gd name="connsiteY27" fmla="*/ 221319 h 779161"/>
                <a:gd name="connsiteX28" fmla="*/ 115747 w 1145894"/>
                <a:gd name="connsiteY28" fmla="*/ 348640 h 779161"/>
                <a:gd name="connsiteX29" fmla="*/ 92597 w 1145894"/>
                <a:gd name="connsiteY29" fmla="*/ 418088 h 779161"/>
                <a:gd name="connsiteX30" fmla="*/ 69448 w 1145894"/>
                <a:gd name="connsiteY30" fmla="*/ 499111 h 779161"/>
                <a:gd name="connsiteX31" fmla="*/ 46299 w 1145894"/>
                <a:gd name="connsiteY31" fmla="*/ 522261 h 779161"/>
                <a:gd name="connsiteX32" fmla="*/ 11575 w 1145894"/>
                <a:gd name="connsiteY32" fmla="*/ 545410 h 779161"/>
                <a:gd name="connsiteX33" fmla="*/ 0 w 1145894"/>
                <a:gd name="connsiteY33" fmla="*/ 591709 h 779161"/>
                <a:gd name="connsiteX34" fmla="*/ 23149 w 1145894"/>
                <a:gd name="connsiteY34" fmla="*/ 638007 h 779161"/>
                <a:gd name="connsiteX35" fmla="*/ 34724 w 1145894"/>
                <a:gd name="connsiteY35" fmla="*/ 672731 h 779161"/>
                <a:gd name="connsiteX36" fmla="*/ 57873 w 1145894"/>
                <a:gd name="connsiteY36" fmla="*/ 719030 h 779161"/>
                <a:gd name="connsiteX37" fmla="*/ 81023 w 1145894"/>
                <a:gd name="connsiteY37" fmla="*/ 742180 h 779161"/>
                <a:gd name="connsiteX38" fmla="*/ 115747 w 1145894"/>
                <a:gd name="connsiteY38" fmla="*/ 753754 h 779161"/>
                <a:gd name="connsiteX39" fmla="*/ 173620 w 1145894"/>
                <a:gd name="connsiteY39" fmla="*/ 776904 h 779161"/>
                <a:gd name="connsiteX40" fmla="*/ 238688 w 1145894"/>
                <a:gd name="connsiteY40" fmla="*/ 778988 h 77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145894" h="779161">
                  <a:moveTo>
                    <a:pt x="238688" y="778988"/>
                  </a:moveTo>
                  <a:cubicBezTo>
                    <a:pt x="263753" y="778236"/>
                    <a:pt x="290278" y="774860"/>
                    <a:pt x="312516" y="765329"/>
                  </a:cubicBezTo>
                  <a:cubicBezTo>
                    <a:pt x="325302" y="759849"/>
                    <a:pt x="334798" y="748401"/>
                    <a:pt x="347240" y="742180"/>
                  </a:cubicBezTo>
                  <a:cubicBezTo>
                    <a:pt x="358153" y="736724"/>
                    <a:pt x="371051" y="736061"/>
                    <a:pt x="381964" y="730605"/>
                  </a:cubicBezTo>
                  <a:cubicBezTo>
                    <a:pt x="394406" y="724384"/>
                    <a:pt x="404246" y="713677"/>
                    <a:pt x="416688" y="707456"/>
                  </a:cubicBezTo>
                  <a:cubicBezTo>
                    <a:pt x="427601" y="702000"/>
                    <a:pt x="440500" y="701338"/>
                    <a:pt x="451413" y="695881"/>
                  </a:cubicBezTo>
                  <a:cubicBezTo>
                    <a:pt x="463855" y="689660"/>
                    <a:pt x="473351" y="678211"/>
                    <a:pt x="486137" y="672731"/>
                  </a:cubicBezTo>
                  <a:cubicBezTo>
                    <a:pt x="590777" y="627885"/>
                    <a:pt x="479981" y="696127"/>
                    <a:pt x="567159" y="638007"/>
                  </a:cubicBezTo>
                  <a:cubicBezTo>
                    <a:pt x="567159" y="638007"/>
                    <a:pt x="614782" y="625770"/>
                    <a:pt x="636607" y="614858"/>
                  </a:cubicBezTo>
                  <a:cubicBezTo>
                    <a:pt x="646368" y="609978"/>
                    <a:pt x="652040" y="599425"/>
                    <a:pt x="659757" y="591709"/>
                  </a:cubicBezTo>
                  <a:lnTo>
                    <a:pt x="694481" y="580134"/>
                  </a:lnTo>
                  <a:lnTo>
                    <a:pt x="763929" y="556985"/>
                  </a:lnTo>
                  <a:cubicBezTo>
                    <a:pt x="794795" y="553127"/>
                    <a:pt x="825922" y="550975"/>
                    <a:pt x="856526" y="545410"/>
                  </a:cubicBezTo>
                  <a:cubicBezTo>
                    <a:pt x="868530" y="543227"/>
                    <a:pt x="879826" y="538119"/>
                    <a:pt x="891250" y="533835"/>
                  </a:cubicBezTo>
                  <a:cubicBezTo>
                    <a:pt x="1001973" y="492314"/>
                    <a:pt x="905031" y="525384"/>
                    <a:pt x="983848" y="499111"/>
                  </a:cubicBezTo>
                  <a:cubicBezTo>
                    <a:pt x="1053084" y="476032"/>
                    <a:pt x="1037268" y="461005"/>
                    <a:pt x="1076445" y="429663"/>
                  </a:cubicBezTo>
                  <a:cubicBezTo>
                    <a:pt x="1096613" y="413529"/>
                    <a:pt x="1129584" y="403357"/>
                    <a:pt x="1134319" y="371790"/>
                  </a:cubicBezTo>
                  <a:cubicBezTo>
                    <a:pt x="1144066" y="306814"/>
                    <a:pt x="1145894" y="240723"/>
                    <a:pt x="1145894" y="175020"/>
                  </a:cubicBezTo>
                  <a:cubicBezTo>
                    <a:pt x="1145894" y="130145"/>
                    <a:pt x="1129997" y="108503"/>
                    <a:pt x="1111169" y="70848"/>
                  </a:cubicBezTo>
                  <a:cubicBezTo>
                    <a:pt x="1099594" y="63132"/>
                    <a:pt x="1088887" y="53920"/>
                    <a:pt x="1076445" y="47699"/>
                  </a:cubicBezTo>
                  <a:cubicBezTo>
                    <a:pt x="908947" y="-36051"/>
                    <a:pt x="684288" y="16775"/>
                    <a:pt x="520861" y="12975"/>
                  </a:cubicBezTo>
                  <a:cubicBezTo>
                    <a:pt x="471345" y="22877"/>
                    <a:pt x="441605" y="26336"/>
                    <a:pt x="393539" y="47699"/>
                  </a:cubicBezTo>
                  <a:cubicBezTo>
                    <a:pt x="380827" y="53349"/>
                    <a:pt x="370390" y="63132"/>
                    <a:pt x="358815" y="70848"/>
                  </a:cubicBezTo>
                  <a:cubicBezTo>
                    <a:pt x="348663" y="77616"/>
                    <a:pt x="335666" y="78565"/>
                    <a:pt x="324091" y="82423"/>
                  </a:cubicBezTo>
                  <a:cubicBezTo>
                    <a:pt x="300942" y="90139"/>
                    <a:pt x="275335" y="92639"/>
                    <a:pt x="254643" y="105572"/>
                  </a:cubicBezTo>
                  <a:cubicBezTo>
                    <a:pt x="242847" y="112945"/>
                    <a:pt x="240184" y="129433"/>
                    <a:pt x="231494" y="140296"/>
                  </a:cubicBezTo>
                  <a:cubicBezTo>
                    <a:pt x="185679" y="197564"/>
                    <a:pt x="233776" y="126438"/>
                    <a:pt x="173620" y="186595"/>
                  </a:cubicBezTo>
                  <a:cubicBezTo>
                    <a:pt x="163784" y="196432"/>
                    <a:pt x="158187" y="209744"/>
                    <a:pt x="150471" y="221319"/>
                  </a:cubicBezTo>
                  <a:cubicBezTo>
                    <a:pt x="133686" y="246497"/>
                    <a:pt x="121959" y="317577"/>
                    <a:pt x="115747" y="348640"/>
                  </a:cubicBezTo>
                  <a:cubicBezTo>
                    <a:pt x="110962" y="372568"/>
                    <a:pt x="99609" y="394715"/>
                    <a:pt x="92597" y="418088"/>
                  </a:cubicBezTo>
                  <a:cubicBezTo>
                    <a:pt x="48996" y="563426"/>
                    <a:pt x="108348" y="382414"/>
                    <a:pt x="69448" y="499111"/>
                  </a:cubicBezTo>
                  <a:cubicBezTo>
                    <a:pt x="61732" y="506828"/>
                    <a:pt x="54820" y="515444"/>
                    <a:pt x="46299" y="522261"/>
                  </a:cubicBezTo>
                  <a:cubicBezTo>
                    <a:pt x="35436" y="530951"/>
                    <a:pt x="19291" y="533835"/>
                    <a:pt x="11575" y="545410"/>
                  </a:cubicBezTo>
                  <a:cubicBezTo>
                    <a:pt x="2751" y="558646"/>
                    <a:pt x="3858" y="576276"/>
                    <a:pt x="0" y="591709"/>
                  </a:cubicBezTo>
                  <a:cubicBezTo>
                    <a:pt x="7716" y="607142"/>
                    <a:pt x="16352" y="622148"/>
                    <a:pt x="23149" y="638007"/>
                  </a:cubicBezTo>
                  <a:cubicBezTo>
                    <a:pt x="27955" y="649221"/>
                    <a:pt x="29918" y="661517"/>
                    <a:pt x="34724" y="672731"/>
                  </a:cubicBezTo>
                  <a:cubicBezTo>
                    <a:pt x="41521" y="688590"/>
                    <a:pt x="50157" y="703597"/>
                    <a:pt x="57873" y="719030"/>
                  </a:cubicBezTo>
                  <a:cubicBezTo>
                    <a:pt x="65590" y="726747"/>
                    <a:pt x="71665" y="736565"/>
                    <a:pt x="81023" y="742180"/>
                  </a:cubicBezTo>
                  <a:cubicBezTo>
                    <a:pt x="91485" y="748457"/>
                    <a:pt x="104323" y="749470"/>
                    <a:pt x="115747" y="753754"/>
                  </a:cubicBezTo>
                  <a:cubicBezTo>
                    <a:pt x="135201" y="761049"/>
                    <a:pt x="140825" y="774975"/>
                    <a:pt x="173620" y="776904"/>
                  </a:cubicBezTo>
                  <a:cubicBezTo>
                    <a:pt x="190018" y="777869"/>
                    <a:pt x="213623" y="779740"/>
                    <a:pt x="238688" y="778988"/>
                  </a:cubicBezTo>
                  <a:close/>
                </a:path>
              </a:pathLst>
            </a:custGeom>
          </p:spPr>
        </p:pic>
      </p:grpSp>
      <p:sp>
        <p:nvSpPr>
          <p:cNvPr id="23" name="文本框 22"/>
          <p:cNvSpPr txBox="1"/>
          <p:nvPr/>
        </p:nvSpPr>
        <p:spPr>
          <a:xfrm>
            <a:off x="4293667" y="2465730"/>
            <a:ext cx="6188748" cy="1168400"/>
          </a:xfrm>
          <a:prstGeom prst="rect">
            <a:avLst/>
          </a:prstGeom>
          <a:noFill/>
        </p:spPr>
        <p:txBody>
          <a:bodyPr wrap="square" rtlCol="0">
            <a:spAutoFit/>
          </a:bodyPr>
          <a:lstStyle/>
          <a:p>
            <a:pPr algn="dist"/>
            <a:r>
              <a:rPr lang="zh-CN" altLang="en-US" sz="7000" b="1" dirty="0">
                <a:latin typeface="幼圆" panose="02010509060101010101" pitchFamily="49" charset="-122"/>
                <a:ea typeface="幼圆" panose="02010509060101010101" pitchFamily="49" charset="-122"/>
                <a:sym typeface="+mn-ea"/>
              </a:rPr>
              <a:t>共行幸福之旅</a:t>
            </a:r>
            <a:endParaRPr lang="zh-CN" altLang="en-US" sz="7000" b="1" dirty="0">
              <a:solidFill>
                <a:schemeClr val="tx1"/>
              </a:solidFill>
              <a:latin typeface="幼圆" panose="02010509060101010101" pitchFamily="49" charset="-122"/>
              <a:ea typeface="幼圆" panose="02010509060101010101" pitchFamily="49" charset="-122"/>
              <a:sym typeface="+mn-ea"/>
            </a:endParaRPr>
          </a:p>
        </p:txBody>
      </p:sp>
      <p:pic>
        <p:nvPicPr>
          <p:cNvPr id="24" name="图片 23" descr="a012b7bc34a5aa0b1c95c8597fd072d9"/>
          <p:cNvPicPr>
            <a:picLocks noChangeAspect="1"/>
          </p:cNvPicPr>
          <p:nvPr/>
        </p:nvPicPr>
        <p:blipFill>
          <a:blip r:embed="rId3" cstate="print"/>
          <a:srcRect t="30188" r="38714"/>
          <a:stretch>
            <a:fillRect/>
          </a:stretch>
        </p:blipFill>
        <p:spPr>
          <a:xfrm rot="10800000">
            <a:off x="9161379" y="-1"/>
            <a:ext cx="3030855" cy="3452495"/>
          </a:xfrm>
          <a:prstGeom prst="rect">
            <a:avLst/>
          </a:prstGeom>
        </p:spPr>
      </p:pic>
      <p:pic>
        <p:nvPicPr>
          <p:cNvPr id="25" name="图片 24" descr="a012b7bc34a5aa0b1c95c8597fd072d9"/>
          <p:cNvPicPr>
            <a:picLocks noChangeAspect="1"/>
          </p:cNvPicPr>
          <p:nvPr/>
        </p:nvPicPr>
        <p:blipFill>
          <a:blip r:embed="rId3" cstate="print"/>
          <a:srcRect t="30188" r="38714"/>
          <a:stretch>
            <a:fillRect/>
          </a:stretch>
        </p:blipFill>
        <p:spPr>
          <a:xfrm rot="5400000" flipH="1">
            <a:off x="210820" y="3616325"/>
            <a:ext cx="3030855" cy="3452495"/>
          </a:xfrm>
          <a:prstGeom prst="rect">
            <a:avLst/>
          </a:prstGeom>
        </p:spPr>
      </p:pic>
      <p:sp>
        <p:nvSpPr>
          <p:cNvPr id="29" name="文本框 28"/>
          <p:cNvSpPr txBox="1"/>
          <p:nvPr/>
        </p:nvSpPr>
        <p:spPr>
          <a:xfrm>
            <a:off x="5006340" y="3761740"/>
            <a:ext cx="6457950" cy="629920"/>
          </a:xfrm>
          <a:prstGeom prst="rect">
            <a:avLst/>
          </a:prstGeom>
          <a:noFill/>
        </p:spPr>
        <p:txBody>
          <a:bodyPr wrap="square" rtlCol="0" anchor="t">
            <a:spAutoFit/>
          </a:bodyPr>
          <a:lstStyle/>
          <a:p>
            <a:pPr algn="l"/>
            <a:r>
              <a:rPr lang="en-US" altLang="zh-CN" sz="3500" b="1" dirty="0">
                <a:solidFill>
                  <a:schemeClr val="tx1"/>
                </a:solidFill>
                <a:latin typeface="幼圆" panose="02010509060101010101" pitchFamily="49" charset="-122"/>
                <a:ea typeface="幼圆" panose="02010509060101010101" pitchFamily="49" charset="-122"/>
                <a:sym typeface="+mn-ea"/>
              </a:rPr>
              <a:t>—</a:t>
            </a:r>
            <a:r>
              <a:rPr lang="zh-CN" altLang="en-US" sz="3500" b="1" dirty="0">
                <a:solidFill>
                  <a:schemeClr val="tx1"/>
                </a:solidFill>
                <a:latin typeface="幼圆" panose="02010509060101010101" pitchFamily="49" charset="-122"/>
                <a:ea typeface="幼圆" panose="02010509060101010101" pitchFamily="49" charset="-122"/>
                <a:sym typeface="+mn-ea"/>
              </a:rPr>
              <a:t>读《给教师的一百条新建议》</a:t>
            </a:r>
            <a:endParaRPr lang="zh-CN" altLang="en-US" sz="3500" b="1" dirty="0">
              <a:solidFill>
                <a:schemeClr val="tx1"/>
              </a:solidFill>
              <a:latin typeface="幼圆" panose="02010509060101010101" pitchFamily="49" charset="-122"/>
              <a:ea typeface="幼圆" panose="02010509060101010101" pitchFamily="49" charset="-122"/>
              <a:sym typeface="+mn-ea"/>
            </a:endParaRPr>
          </a:p>
        </p:txBody>
      </p:sp>
      <p:grpSp>
        <p:nvGrpSpPr>
          <p:cNvPr id="3" name="组合 2"/>
          <p:cNvGrpSpPr/>
          <p:nvPr/>
        </p:nvGrpSpPr>
        <p:grpSpPr>
          <a:xfrm>
            <a:off x="9728200" y="4794885"/>
            <a:ext cx="1025184" cy="416560"/>
            <a:chOff x="11709" y="6873"/>
            <a:chExt cx="1132" cy="656"/>
          </a:xfrm>
        </p:grpSpPr>
        <p:sp>
          <p:nvSpPr>
            <p:cNvPr id="31" name="圆角矩形 14"/>
            <p:cNvSpPr/>
            <p:nvPr/>
          </p:nvSpPr>
          <p:spPr>
            <a:xfrm>
              <a:off x="11709" y="6873"/>
              <a:ext cx="993" cy="656"/>
            </a:xfrm>
            <a:prstGeom prst="roundRect">
              <a:avLst>
                <a:gd name="adj" fmla="val 16768"/>
              </a:avLst>
            </a:prstGeom>
            <a:solidFill>
              <a:srgbClr val="57A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张海山锐谐体" panose="02000000000000000000" charset="-122"/>
                <a:ea typeface="张海山锐谐体" panose="02000000000000000000" charset="-122"/>
              </a:endParaRPr>
            </a:p>
          </p:txBody>
        </p:sp>
        <p:sp>
          <p:nvSpPr>
            <p:cNvPr id="32" name="文本框 31"/>
            <p:cNvSpPr txBox="1"/>
            <p:nvPr/>
          </p:nvSpPr>
          <p:spPr>
            <a:xfrm>
              <a:off x="11709" y="6873"/>
              <a:ext cx="1132" cy="580"/>
            </a:xfrm>
            <a:prstGeom prst="rect">
              <a:avLst/>
            </a:prstGeom>
            <a:noFill/>
          </p:spPr>
          <p:txBody>
            <a:bodyPr wrap="square" rtlCol="0" anchor="t">
              <a:spAutoFit/>
            </a:bodyPr>
            <a:lstStyle/>
            <a:p>
              <a:pPr algn="l"/>
              <a:r>
                <a:rPr lang="zh-CN" altLang="en-US" b="1" dirty="0">
                  <a:solidFill>
                    <a:schemeClr val="bg1"/>
                  </a:solidFill>
                  <a:latin typeface="幼圆" panose="02010509060101010101" pitchFamily="49" charset="-122"/>
                  <a:ea typeface="幼圆" panose="02010509060101010101" pitchFamily="49" charset="-122"/>
                  <a:sym typeface="+mn-ea"/>
                </a:rPr>
                <a:t>顾亚芬</a:t>
              </a:r>
              <a:endParaRPr lang="zh-CN" altLang="en-US" b="1" dirty="0">
                <a:solidFill>
                  <a:schemeClr val="bg1"/>
                </a:solidFill>
                <a:latin typeface="幼圆" panose="02010509060101010101" pitchFamily="49" charset="-122"/>
                <a:ea typeface="幼圆" panose="02010509060101010101" pitchFamily="49"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p:cTn id="18" dur="500" fill="hold"/>
                                        <p:tgtEl>
                                          <p:spTgt spid="29"/>
                                        </p:tgtEl>
                                        <p:attrNameLst>
                                          <p:attrName>ppt_w</p:attrName>
                                        </p:attrNameLst>
                                      </p:cBhvr>
                                      <p:tavLst>
                                        <p:tav tm="0">
                                          <p:val>
                                            <p:fltVal val="0"/>
                                          </p:val>
                                        </p:tav>
                                        <p:tav tm="100000">
                                          <p:val>
                                            <p:strVal val="#ppt_w"/>
                                          </p:val>
                                        </p:tav>
                                      </p:tavLst>
                                    </p:anim>
                                    <p:anim calcmode="lin" valueType="num">
                                      <p:cBhvr>
                                        <p:cTn id="19" dur="500" fill="hold"/>
                                        <p:tgtEl>
                                          <p:spTgt spid="29"/>
                                        </p:tgtEl>
                                        <p:attrNameLst>
                                          <p:attrName>ppt_h</p:attrName>
                                        </p:attrNameLst>
                                      </p:cBhvr>
                                      <p:tavLst>
                                        <p:tav tm="0">
                                          <p:val>
                                            <p:fltVal val="0"/>
                                          </p:val>
                                        </p:tav>
                                        <p:tav tm="100000">
                                          <p:val>
                                            <p:strVal val="#ppt_h"/>
                                          </p:val>
                                        </p:tav>
                                      </p:tavLst>
                                    </p:anim>
                                    <p:animEffect transition="in" filter="fade">
                                      <p:cBhvr>
                                        <p:cTn id="20" dur="500"/>
                                        <p:tgtEl>
                                          <p:spTgt spid="29"/>
                                        </p:tgtEl>
                                      </p:cBhvr>
                                    </p:animEffect>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1305" y="225425"/>
            <a:ext cx="11629390" cy="6386195"/>
            <a:chOff x="422" y="372"/>
            <a:chExt cx="18314" cy="10057"/>
          </a:xfrm>
        </p:grpSpPr>
        <p:sp>
          <p:nvSpPr>
            <p:cNvPr id="3" name="矩形 2"/>
            <p:cNvSpPr/>
            <p:nvPr/>
          </p:nvSpPr>
          <p:spPr>
            <a:xfrm>
              <a:off x="423" y="388"/>
              <a:ext cx="18313" cy="10041"/>
            </a:xfrm>
            <a:prstGeom prst="rect">
              <a:avLst/>
            </a:prstGeom>
            <a:noFill/>
            <a:ln w="25400">
              <a:solidFill>
                <a:srgbClr val="6BBD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幼圆" panose="02010509060101010101" pitchFamily="49" charset="-122"/>
                <a:ea typeface="幼圆" panose="02010509060101010101" pitchFamily="49" charset="-122"/>
              </a:endParaRPr>
            </a:p>
          </p:txBody>
        </p:sp>
        <p:pic>
          <p:nvPicPr>
            <p:cNvPr id="4" name="图片 3" descr="a012b7bc34a5aa0b1c95c8597fd072d9"/>
            <p:cNvPicPr>
              <a:picLocks noChangeAspect="1"/>
            </p:cNvPicPr>
            <p:nvPr/>
          </p:nvPicPr>
          <p:blipFill>
            <a:blip r:embed="rId1" cstate="print"/>
            <a:srcRect t="30188" r="38714"/>
            <a:stretch>
              <a:fillRect/>
            </a:stretch>
          </p:blipFill>
          <p:spPr>
            <a:xfrm rot="16200000" flipH="1" flipV="1">
              <a:off x="697" y="97"/>
              <a:ext cx="3948" cy="4497"/>
            </a:xfrm>
            <a:prstGeom prst="rect">
              <a:avLst/>
            </a:prstGeom>
          </p:spPr>
        </p:pic>
      </p:grpSp>
      <p:pic>
        <p:nvPicPr>
          <p:cNvPr id="27" name="图片 26" descr="a012b7bc34a5aa0b1c95c8597fd072d9"/>
          <p:cNvPicPr>
            <a:picLocks noChangeAspect="1"/>
          </p:cNvPicPr>
          <p:nvPr/>
        </p:nvPicPr>
        <p:blipFill>
          <a:blip r:embed="rId1" cstate="print"/>
          <a:srcRect t="30188" r="38714"/>
          <a:stretch>
            <a:fillRect/>
          </a:stretch>
        </p:blipFill>
        <p:spPr>
          <a:xfrm rot="16200000">
            <a:off x="9228771" y="3931285"/>
            <a:ext cx="2506980" cy="2855595"/>
          </a:xfrm>
          <a:prstGeom prst="rect">
            <a:avLst/>
          </a:prstGeom>
        </p:spPr>
      </p:pic>
      <p:grpSp>
        <p:nvGrpSpPr>
          <p:cNvPr id="17" name="组合 16"/>
          <p:cNvGrpSpPr/>
          <p:nvPr/>
        </p:nvGrpSpPr>
        <p:grpSpPr>
          <a:xfrm>
            <a:off x="1700530" y="1119505"/>
            <a:ext cx="9079865" cy="1504467"/>
            <a:chOff x="1129625" y="1121916"/>
            <a:chExt cx="9650659" cy="1504539"/>
          </a:xfrm>
        </p:grpSpPr>
        <p:grpSp>
          <p:nvGrpSpPr>
            <p:cNvPr id="5" name="组合 4"/>
            <p:cNvGrpSpPr/>
            <p:nvPr/>
          </p:nvGrpSpPr>
          <p:grpSpPr>
            <a:xfrm>
              <a:off x="1129625" y="1213977"/>
              <a:ext cx="9650659" cy="1412478"/>
              <a:chOff x="1129625" y="1213977"/>
              <a:chExt cx="9650659" cy="1412478"/>
            </a:xfrm>
          </p:grpSpPr>
          <p:grpSp>
            <p:nvGrpSpPr>
              <p:cNvPr id="7" name="组合 6"/>
              <p:cNvGrpSpPr/>
              <p:nvPr/>
            </p:nvGrpSpPr>
            <p:grpSpPr>
              <a:xfrm>
                <a:off x="1129625" y="1213977"/>
                <a:ext cx="1759862" cy="451485"/>
                <a:chOff x="1992" y="2735"/>
                <a:chExt cx="1515" cy="596"/>
              </a:xfrm>
            </p:grpSpPr>
            <p:sp>
              <p:nvSpPr>
                <p:cNvPr id="8" name="矩形 7"/>
                <p:cNvSpPr/>
                <p:nvPr/>
              </p:nvSpPr>
              <p:spPr>
                <a:xfrm>
                  <a:off x="1992" y="2735"/>
                  <a:ext cx="1515" cy="510"/>
                </a:xfrm>
                <a:prstGeom prst="rect">
                  <a:avLst/>
                </a:prstGeom>
                <a:solidFill>
                  <a:srgbClr val="6BB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109" y="2845"/>
                  <a:ext cx="1398" cy="486"/>
                </a:xfrm>
                <a:prstGeom prst="rect">
                  <a:avLst/>
                </a:prstGeom>
              </p:spPr>
              <p:txBody>
                <a:bodyPr wrap="square">
                  <a:spAutoFit/>
                </a:bodyPr>
                <a:lstStyle/>
                <a:p>
                  <a:pPr algn="dist"/>
                  <a:r>
                    <a:rPr lang="zh-CN" b="1" dirty="0">
                      <a:solidFill>
                        <a:schemeClr val="bg1"/>
                      </a:solidFill>
                      <a:latin typeface="幼圆" panose="02010509060101010101" pitchFamily="49" charset="-122"/>
                      <a:ea typeface="幼圆" panose="02010509060101010101" pitchFamily="49" charset="-122"/>
                    </a:rPr>
                    <a:t>引言</a:t>
                  </a:r>
                  <a:endParaRPr lang="zh-CN" b="1" dirty="0">
                    <a:solidFill>
                      <a:schemeClr val="bg1"/>
                    </a:solidFill>
                    <a:latin typeface="幼圆" panose="02010509060101010101" pitchFamily="49" charset="-122"/>
                    <a:ea typeface="幼圆" panose="02010509060101010101" pitchFamily="49" charset="-122"/>
                  </a:endParaRPr>
                </a:p>
              </p:txBody>
            </p:sp>
          </p:grpSp>
          <p:sp>
            <p:nvSpPr>
              <p:cNvPr id="11" name="矩形 10"/>
              <p:cNvSpPr/>
              <p:nvPr/>
            </p:nvSpPr>
            <p:spPr>
              <a:xfrm flipH="1">
                <a:off x="1130617" y="1919666"/>
                <a:ext cx="9649667" cy="70678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304800" fontAlgn="auto">
                  <a:lnSpc>
                    <a:spcPct val="200000"/>
                  </a:lnSpc>
                </a:pPr>
                <a:r>
                  <a:rPr lang="zh-CN" sz="2000" b="1">
                    <a:latin typeface="微软雅黑" panose="020B0503020204020204" charset="-122"/>
                    <a:ea typeface="微软雅黑" panose="020B0503020204020204" charset="-122"/>
                    <a:cs typeface="微软雅黑" panose="020B0503020204020204" charset="-122"/>
                    <a:sym typeface="+mn-ea"/>
                  </a:rPr>
                  <a:t>“不妨一读此书，这是一本无害的书。”</a:t>
                </a:r>
                <a:endParaRPr lang="zh-CN" sz="2000" b="1" kern="100" dirty="0">
                  <a:latin typeface="微软雅黑" panose="020B0503020204020204" charset="-122"/>
                  <a:ea typeface="微软雅黑" panose="020B0503020204020204" charset="-122"/>
                  <a:cs typeface="微软雅黑" panose="020B0503020204020204" charset="-122"/>
                  <a:sym typeface="+mn-ea"/>
                </a:endParaRPr>
              </a:p>
            </p:txBody>
          </p:sp>
        </p:grpSp>
        <p:pic>
          <p:nvPicPr>
            <p:cNvPr id="16" name="图片 15"/>
            <p:cNvPicPr>
              <a:picLocks noChangeAspect="1"/>
            </p:cNvPicPr>
            <p:nvPr/>
          </p:nvPicPr>
          <p:blipFill rotWithShape="1">
            <a:blip r:embed="rId2"/>
            <a:srcRect l="28573" t="26118" r="27681" b="37262"/>
            <a:stretch>
              <a:fillRect/>
            </a:stretch>
          </p:blipFill>
          <p:spPr>
            <a:xfrm>
              <a:off x="3023588" y="1121916"/>
              <a:ext cx="551216" cy="508891"/>
            </a:xfrm>
            <a:prstGeom prst="rect">
              <a:avLst/>
            </a:prstGeom>
          </p:spPr>
        </p:pic>
      </p:grpSp>
      <p:grpSp>
        <p:nvGrpSpPr>
          <p:cNvPr id="6" name="组合 5"/>
          <p:cNvGrpSpPr/>
          <p:nvPr/>
        </p:nvGrpSpPr>
        <p:grpSpPr>
          <a:xfrm>
            <a:off x="1700530" y="2559050"/>
            <a:ext cx="9079865" cy="2735732"/>
            <a:chOff x="1129625" y="1121916"/>
            <a:chExt cx="9650659" cy="2735863"/>
          </a:xfrm>
        </p:grpSpPr>
        <p:grpSp>
          <p:nvGrpSpPr>
            <p:cNvPr id="10" name="组合 9"/>
            <p:cNvGrpSpPr/>
            <p:nvPr/>
          </p:nvGrpSpPr>
          <p:grpSpPr>
            <a:xfrm>
              <a:off x="1129625" y="1213977"/>
              <a:ext cx="9650659" cy="2643802"/>
              <a:chOff x="1129625" y="1213977"/>
              <a:chExt cx="9650659" cy="2643802"/>
            </a:xfrm>
          </p:grpSpPr>
          <p:grpSp>
            <p:nvGrpSpPr>
              <p:cNvPr id="12" name="组合 11"/>
              <p:cNvGrpSpPr/>
              <p:nvPr/>
            </p:nvGrpSpPr>
            <p:grpSpPr>
              <a:xfrm>
                <a:off x="1129625" y="1213977"/>
                <a:ext cx="1759862" cy="451485"/>
                <a:chOff x="1992" y="2735"/>
                <a:chExt cx="1515" cy="596"/>
              </a:xfrm>
            </p:grpSpPr>
            <p:sp>
              <p:nvSpPr>
                <p:cNvPr id="13" name="矩形 12"/>
                <p:cNvSpPr/>
                <p:nvPr/>
              </p:nvSpPr>
              <p:spPr>
                <a:xfrm>
                  <a:off x="1992" y="2735"/>
                  <a:ext cx="1515" cy="510"/>
                </a:xfrm>
                <a:prstGeom prst="rect">
                  <a:avLst/>
                </a:prstGeom>
                <a:solidFill>
                  <a:srgbClr val="6BB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109" y="2845"/>
                  <a:ext cx="1398" cy="486"/>
                </a:xfrm>
                <a:prstGeom prst="rect">
                  <a:avLst/>
                </a:prstGeom>
              </p:spPr>
              <p:txBody>
                <a:bodyPr wrap="square">
                  <a:spAutoFit/>
                </a:bodyPr>
                <a:lstStyle/>
                <a:p>
                  <a:pPr algn="dist"/>
                  <a:r>
                    <a:rPr lang="zh-CN" b="1" dirty="0">
                      <a:solidFill>
                        <a:schemeClr val="bg1"/>
                      </a:solidFill>
                      <a:latin typeface="幼圆" panose="02010509060101010101" pitchFamily="49" charset="-122"/>
                      <a:ea typeface="幼圆" panose="02010509060101010101" pitchFamily="49" charset="-122"/>
                    </a:rPr>
                    <a:t>作者说</a:t>
                  </a:r>
                  <a:endParaRPr lang="zh-CN" b="1" dirty="0">
                    <a:solidFill>
                      <a:schemeClr val="bg1"/>
                    </a:solidFill>
                    <a:latin typeface="幼圆" panose="02010509060101010101" pitchFamily="49" charset="-122"/>
                    <a:ea typeface="幼圆" panose="02010509060101010101" pitchFamily="49" charset="-122"/>
                  </a:endParaRPr>
                </a:p>
              </p:txBody>
            </p:sp>
          </p:grpSp>
          <p:sp>
            <p:nvSpPr>
              <p:cNvPr id="15" name="矩形 14"/>
              <p:cNvSpPr/>
              <p:nvPr/>
            </p:nvSpPr>
            <p:spPr>
              <a:xfrm flipH="1">
                <a:off x="1130617" y="1919666"/>
                <a:ext cx="9649667" cy="193811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304800" fontAlgn="auto">
                  <a:lnSpc>
                    <a:spcPct val="200000"/>
                  </a:lnSpc>
                </a:pPr>
                <a:r>
                  <a:rPr lang="zh-CN" sz="2000" b="1">
                    <a:latin typeface="微软雅黑" panose="020B0503020204020204" charset="-122"/>
                    <a:ea typeface="微软雅黑" panose="020B0503020204020204" charset="-122"/>
                    <a:cs typeface="微软雅黑" panose="020B0503020204020204" charset="-122"/>
                    <a:sym typeface="+mn-ea"/>
                  </a:rPr>
                  <a:t>“我认为真正的影响就是在偶然的不经意间的阅读过程中自动地产生的，尤其是我们当教师的在听惯了各种各样讲台上、主席台上滔滔不绝的说教后，在难得的清闲之中，对不经意间的一点心灵的萌动，会觉得是那么珍贵。”</a:t>
                </a:r>
                <a:endParaRPr lang="zh-CN" sz="2000" b="1" kern="100" dirty="0">
                  <a:latin typeface="微软雅黑" panose="020B0503020204020204" charset="-122"/>
                  <a:ea typeface="微软雅黑" panose="020B0503020204020204" charset="-122"/>
                  <a:cs typeface="微软雅黑" panose="020B0503020204020204" charset="-122"/>
                  <a:sym typeface="+mn-ea"/>
                </a:endParaRPr>
              </a:p>
            </p:txBody>
          </p:sp>
        </p:grpSp>
        <p:pic>
          <p:nvPicPr>
            <p:cNvPr id="18" name="图片 17"/>
            <p:cNvPicPr>
              <a:picLocks noChangeAspect="1"/>
            </p:cNvPicPr>
            <p:nvPr/>
          </p:nvPicPr>
          <p:blipFill rotWithShape="1">
            <a:blip r:embed="rId2"/>
            <a:srcRect l="28573" t="26118" r="27681" b="37262"/>
            <a:stretch>
              <a:fillRect/>
            </a:stretch>
          </p:blipFill>
          <p:spPr>
            <a:xfrm>
              <a:off x="3023588" y="1121916"/>
              <a:ext cx="551216" cy="5088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strVal val="#ppt_h"/>
                                          </p:val>
                                        </p:tav>
                                        <p:tav tm="100000">
                                          <p:val>
                                            <p:strVal val="#ppt_h"/>
                                          </p:val>
                                        </p:tav>
                                      </p:tavLst>
                                    </p:anim>
                                  </p:childTnLst>
                                </p:cTn>
                              </p:par>
                              <p:par>
                                <p:cTn id="13" presetID="3" presetClass="entr" presetSubtype="1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linds(horizontal)">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838835" y="3238701"/>
            <a:ext cx="10484485" cy="1567180"/>
            <a:chOff x="758825" y="2964881"/>
            <a:chExt cx="10484485" cy="1567180"/>
          </a:xfrm>
        </p:grpSpPr>
        <p:cxnSp>
          <p:nvCxnSpPr>
            <p:cNvPr id="2" name="直接连接符 1"/>
            <p:cNvCxnSpPr/>
            <p:nvPr/>
          </p:nvCxnSpPr>
          <p:spPr>
            <a:xfrm>
              <a:off x="758825" y="3922395"/>
              <a:ext cx="10484485" cy="15240"/>
            </a:xfrm>
            <a:prstGeom prst="line">
              <a:avLst/>
            </a:prstGeom>
            <a:ln w="19050">
              <a:solidFill>
                <a:srgbClr val="6BBD97"/>
              </a:solidFill>
            </a:ln>
          </p:spPr>
          <p:style>
            <a:lnRef idx="1">
              <a:schemeClr val="accent1"/>
            </a:lnRef>
            <a:fillRef idx="0">
              <a:schemeClr val="accent1"/>
            </a:fillRef>
            <a:effectRef idx="0">
              <a:schemeClr val="accent1"/>
            </a:effectRef>
            <a:fontRef idx="minor">
              <a:schemeClr val="tx1"/>
            </a:fontRef>
          </p:style>
        </p:cxnSp>
        <p:pic>
          <p:nvPicPr>
            <p:cNvPr id="21" name="图片 20" descr="6486e958aa36d1fdcbd72324698a269f"/>
            <p:cNvPicPr>
              <a:picLocks noChangeAspect="1"/>
            </p:cNvPicPr>
            <p:nvPr/>
          </p:nvPicPr>
          <p:blipFill>
            <a:blip r:embed="rId1"/>
            <a:srcRect l="13685" t="8040" r="12911" b="5206"/>
            <a:stretch>
              <a:fillRect/>
            </a:stretch>
          </p:blipFill>
          <p:spPr>
            <a:xfrm rot="1740000">
              <a:off x="1434465" y="2965516"/>
              <a:ext cx="908050" cy="1565910"/>
            </a:xfrm>
            <a:prstGeom prst="rect">
              <a:avLst/>
            </a:prstGeom>
            <a:effectLst>
              <a:outerShdw blurRad="50800" dist="38100" dir="2700000" algn="tl" rotWithShape="0">
                <a:prstClr val="black">
                  <a:alpha val="40000"/>
                </a:prstClr>
              </a:outerShdw>
            </a:effectLst>
          </p:spPr>
        </p:pic>
        <p:pic>
          <p:nvPicPr>
            <p:cNvPr id="22" name="图片 21" descr="6486e958aa36d1fdcbd72324698a269f"/>
            <p:cNvPicPr>
              <a:picLocks noChangeAspect="1"/>
            </p:cNvPicPr>
            <p:nvPr/>
          </p:nvPicPr>
          <p:blipFill>
            <a:blip r:embed="rId1"/>
            <a:srcRect l="13685" t="8040" r="12911" b="5206"/>
            <a:stretch>
              <a:fillRect/>
            </a:stretch>
          </p:blipFill>
          <p:spPr>
            <a:xfrm rot="19860000" flipV="1">
              <a:off x="4156710" y="2964881"/>
              <a:ext cx="908050" cy="1566545"/>
            </a:xfrm>
            <a:prstGeom prst="rect">
              <a:avLst/>
            </a:prstGeom>
            <a:effectLst>
              <a:outerShdw blurRad="50800" dist="38100" dir="2700000" algn="tl" rotWithShape="0">
                <a:prstClr val="black">
                  <a:alpha val="40000"/>
                </a:prstClr>
              </a:outerShdw>
            </a:effectLst>
          </p:spPr>
        </p:pic>
        <p:pic>
          <p:nvPicPr>
            <p:cNvPr id="23" name="图片 22" descr="6486e958aa36d1fdcbd72324698a269f"/>
            <p:cNvPicPr>
              <a:picLocks noChangeAspect="1"/>
            </p:cNvPicPr>
            <p:nvPr/>
          </p:nvPicPr>
          <p:blipFill>
            <a:blip r:embed="rId1"/>
            <a:srcRect l="13685" t="8040" r="12911" b="5206"/>
            <a:stretch>
              <a:fillRect/>
            </a:stretch>
          </p:blipFill>
          <p:spPr>
            <a:xfrm rot="1740000">
              <a:off x="6807835" y="2965516"/>
              <a:ext cx="908050" cy="1565910"/>
            </a:xfrm>
            <a:prstGeom prst="rect">
              <a:avLst/>
            </a:prstGeom>
            <a:effectLst>
              <a:outerShdw blurRad="50800" dist="38100" dir="2700000" algn="tl" rotWithShape="0">
                <a:prstClr val="black">
                  <a:alpha val="40000"/>
                </a:prstClr>
              </a:outerShdw>
            </a:effectLst>
          </p:spPr>
        </p:pic>
        <p:pic>
          <p:nvPicPr>
            <p:cNvPr id="24" name="图片 23" descr="6486e958aa36d1fdcbd72324698a269f"/>
            <p:cNvPicPr>
              <a:picLocks noChangeAspect="1"/>
            </p:cNvPicPr>
            <p:nvPr/>
          </p:nvPicPr>
          <p:blipFill>
            <a:blip r:embed="rId1"/>
            <a:srcRect l="13685" t="8040" r="12911" b="5206"/>
            <a:stretch>
              <a:fillRect/>
            </a:stretch>
          </p:blipFill>
          <p:spPr>
            <a:xfrm rot="19860000" flipV="1">
              <a:off x="9509760" y="2965516"/>
              <a:ext cx="908050" cy="1566545"/>
            </a:xfrm>
            <a:prstGeom prst="rect">
              <a:avLst/>
            </a:prstGeom>
            <a:effectLst>
              <a:outerShdw blurRad="50800" dist="38100" dir="2700000" algn="tl" rotWithShape="0">
                <a:prstClr val="black">
                  <a:alpha val="40000"/>
                </a:prstClr>
              </a:outerShdw>
            </a:effectLst>
          </p:spPr>
        </p:pic>
      </p:grpSp>
      <p:sp>
        <p:nvSpPr>
          <p:cNvPr id="27" name="矩形 26"/>
          <p:cNvSpPr/>
          <p:nvPr/>
        </p:nvSpPr>
        <p:spPr>
          <a:xfrm flipH="1">
            <a:off x="6085840" y="2744470"/>
            <a:ext cx="3181350" cy="51562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sz="2300" b="1" kern="100" dirty="0">
                <a:solidFill>
                  <a:schemeClr val="tx1"/>
                </a:solidFill>
                <a:latin typeface="幼圆" panose="02010509060101010101" pitchFamily="49" charset="-122"/>
                <a:ea typeface="幼圆" panose="02010509060101010101" pitchFamily="49" charset="-122"/>
                <a:cs typeface="方正苏新诗柳楷简体-yolan" panose="02000000000000000000" pitchFamily="2" charset="-122"/>
              </a:rPr>
              <a:t>“顺乎人性是最美”</a:t>
            </a:r>
            <a:endParaRPr lang="zh-CN" sz="2300" b="1" kern="100" dirty="0">
              <a:solidFill>
                <a:schemeClr val="tx1"/>
              </a:solidFill>
              <a:latin typeface="幼圆" panose="02010509060101010101" pitchFamily="49" charset="-122"/>
              <a:ea typeface="幼圆" panose="02010509060101010101" pitchFamily="49" charset="-122"/>
              <a:cs typeface="方正苏新诗柳楷简体-yolan" panose="02000000000000000000" pitchFamily="2" charset="-122"/>
            </a:endParaRPr>
          </a:p>
        </p:txBody>
      </p:sp>
      <p:sp>
        <p:nvSpPr>
          <p:cNvPr id="28" name="矩形 27"/>
          <p:cNvSpPr/>
          <p:nvPr/>
        </p:nvSpPr>
        <p:spPr>
          <a:xfrm flipH="1">
            <a:off x="7666355" y="4733925"/>
            <a:ext cx="4398645" cy="46037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sz="2000" b="1" kern="100" dirty="0">
                <a:solidFill>
                  <a:schemeClr val="tx1"/>
                </a:solidFill>
                <a:latin typeface="幼圆" panose="02010509060101010101" pitchFamily="49" charset="-122"/>
                <a:ea typeface="幼圆" panose="02010509060101010101" pitchFamily="49" charset="-122"/>
                <a:cs typeface="方正苏新诗柳楷简体-yolan" panose="02000000000000000000" pitchFamily="2" charset="-122"/>
              </a:rPr>
              <a:t>“为了孩子们当下的人生幸福服务”</a:t>
            </a:r>
            <a:endParaRPr lang="zh-CN" sz="2000" b="1" kern="100" dirty="0">
              <a:solidFill>
                <a:schemeClr val="tx1"/>
              </a:solidFill>
              <a:latin typeface="幼圆" panose="02010509060101010101" pitchFamily="49" charset="-122"/>
              <a:ea typeface="幼圆" panose="02010509060101010101" pitchFamily="49" charset="-122"/>
              <a:cs typeface="方正苏新诗柳楷简体-yolan" panose="02000000000000000000" pitchFamily="2" charset="-122"/>
            </a:endParaRPr>
          </a:p>
        </p:txBody>
      </p:sp>
      <p:sp>
        <p:nvSpPr>
          <p:cNvPr id="29" name="矩形 28"/>
          <p:cNvSpPr/>
          <p:nvPr/>
        </p:nvSpPr>
        <p:spPr>
          <a:xfrm flipH="1">
            <a:off x="3383915" y="4678680"/>
            <a:ext cx="3181350" cy="51562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sz="2300" b="1" kern="100" dirty="0">
                <a:solidFill>
                  <a:schemeClr val="tx1"/>
                </a:solidFill>
                <a:latin typeface="幼圆" panose="02010509060101010101" pitchFamily="49" charset="-122"/>
                <a:ea typeface="幼圆" panose="02010509060101010101" pitchFamily="49" charset="-122"/>
                <a:cs typeface="方正苏新诗柳楷简体-yolan" panose="02000000000000000000" pitchFamily="2" charset="-122"/>
              </a:rPr>
              <a:t>“教师要有宽容精神”</a:t>
            </a:r>
            <a:endParaRPr lang="zh-CN" sz="2300" b="1" kern="100" dirty="0">
              <a:solidFill>
                <a:schemeClr val="tx1"/>
              </a:solidFill>
              <a:latin typeface="幼圆" panose="02010509060101010101" pitchFamily="49" charset="-122"/>
              <a:ea typeface="幼圆" panose="02010509060101010101" pitchFamily="49" charset="-122"/>
              <a:cs typeface="方正苏新诗柳楷简体-yolan" panose="02000000000000000000" pitchFamily="2" charset="-122"/>
            </a:endParaRPr>
          </a:p>
        </p:txBody>
      </p:sp>
      <p:sp>
        <p:nvSpPr>
          <p:cNvPr id="31" name="矩形 30"/>
          <p:cNvSpPr/>
          <p:nvPr/>
        </p:nvSpPr>
        <p:spPr>
          <a:xfrm flipH="1">
            <a:off x="457835" y="2744470"/>
            <a:ext cx="3890645" cy="51562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a:pPr>
            <a:r>
              <a:rPr lang="zh-CN" sz="2300" b="1" kern="100" dirty="0">
                <a:solidFill>
                  <a:schemeClr val="tx1"/>
                </a:solidFill>
                <a:latin typeface="幼圆" panose="02010509060101010101" pitchFamily="49" charset="-122"/>
                <a:ea typeface="幼圆" panose="02010509060101010101" pitchFamily="49" charset="-122"/>
                <a:cs typeface="方正苏新诗柳楷简体-yolan" panose="02000000000000000000" pitchFamily="2" charset="-122"/>
              </a:rPr>
              <a:t>“登上人生幸福的三层楼”</a:t>
            </a:r>
            <a:r>
              <a:rPr lang="en-US" sz="2300" b="1" kern="100" dirty="0">
                <a:latin typeface="幼圆" panose="02010509060101010101" pitchFamily="49" charset="-122"/>
                <a:ea typeface="幼圆" panose="02010509060101010101" pitchFamily="49" charset="-122"/>
                <a:cs typeface="方正苏新诗柳楷简体-yolan" panose="02000000000000000000" pitchFamily="2" charset="-122"/>
              </a:rPr>
              <a:t> </a:t>
            </a:r>
            <a:endParaRPr sz="2300" b="1" kern="100" dirty="0">
              <a:solidFill>
                <a:schemeClr val="tx1"/>
              </a:solidFill>
              <a:latin typeface="幼圆" panose="02010509060101010101" pitchFamily="49" charset="-122"/>
              <a:ea typeface="幼圆" panose="02010509060101010101" pitchFamily="49" charset="-122"/>
              <a:cs typeface="方正苏新诗柳楷简体-yolan" panose="02000000000000000000" pitchFamily="2" charset="-122"/>
            </a:endParaRPr>
          </a:p>
        </p:txBody>
      </p:sp>
      <p:sp>
        <p:nvSpPr>
          <p:cNvPr id="33" name="矩形 32"/>
          <p:cNvSpPr/>
          <p:nvPr/>
        </p:nvSpPr>
        <p:spPr>
          <a:xfrm>
            <a:off x="0" y="6667500"/>
            <a:ext cx="12192000" cy="190500"/>
          </a:xfrm>
          <a:prstGeom prst="rect">
            <a:avLst/>
          </a:prstGeom>
          <a:solidFill>
            <a:srgbClr val="6BB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862455" y="756920"/>
            <a:ext cx="8467725" cy="530225"/>
            <a:chOff x="2955" y="649"/>
            <a:chExt cx="13335" cy="835"/>
          </a:xfrm>
        </p:grpSpPr>
        <p:sp>
          <p:nvSpPr>
            <p:cNvPr id="9" name="矩形 8"/>
            <p:cNvSpPr/>
            <p:nvPr/>
          </p:nvSpPr>
          <p:spPr>
            <a:xfrm>
              <a:off x="5440" y="710"/>
              <a:ext cx="8245" cy="774"/>
            </a:xfrm>
            <a:prstGeom prst="rect">
              <a:avLst/>
            </a:prstGeom>
            <a:solidFill>
              <a:srgbClr val="6BBD97"/>
            </a:solidFill>
          </p:spPr>
          <p:txBody>
            <a:bodyPr wrap="square">
              <a:spAutoFit/>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ctr"/>
              <a:endParaRPr lang="en-US" altLang="zh-CN" sz="2600" b="1" dirty="0">
                <a:solidFill>
                  <a:schemeClr val="bg1"/>
                </a:solidFill>
                <a:latin typeface="幼圆" panose="02010509060101010101" pitchFamily="49" charset="-122"/>
                <a:ea typeface="幼圆" panose="02010509060101010101" pitchFamily="49" charset="-122"/>
              </a:endParaRPr>
            </a:p>
          </p:txBody>
        </p:sp>
        <p:sp>
          <p:nvSpPr>
            <p:cNvPr id="3" name="文本框 2"/>
            <p:cNvSpPr txBox="1"/>
            <p:nvPr/>
          </p:nvSpPr>
          <p:spPr>
            <a:xfrm>
              <a:off x="2955" y="649"/>
              <a:ext cx="13335" cy="774"/>
            </a:xfrm>
            <a:prstGeom prst="rect">
              <a:avLst/>
            </a:prstGeom>
            <a:noFill/>
          </p:spPr>
          <p:txBody>
            <a:bodyPr wrap="square" rtlCol="0">
              <a:spAutoFit/>
            </a:bodyPr>
            <a:p>
              <a:pPr lvl="0" algn="ctr">
                <a:defRPr/>
              </a:pPr>
              <a:r>
                <a:rPr lang="en-US" altLang="zh-CN" sz="2600" b="1" kern="100" dirty="0">
                  <a:solidFill>
                    <a:schemeClr val="bg1"/>
                  </a:solidFill>
                  <a:latin typeface="幼圆" panose="02010509060101010101" pitchFamily="49" charset="-122"/>
                  <a:ea typeface="幼圆" panose="02010509060101010101" pitchFamily="49" charset="-122"/>
                  <a:cs typeface="+mj-ea"/>
                  <a:sym typeface="+mn-ea"/>
                </a:rPr>
                <a:t>—</a:t>
              </a:r>
              <a:r>
                <a:rPr lang="zh-CN" altLang="en-US" sz="2600" b="1" kern="100" dirty="0">
                  <a:solidFill>
                    <a:schemeClr val="bg1"/>
                  </a:solidFill>
                  <a:latin typeface="幼圆" panose="02010509060101010101" pitchFamily="49" charset="-122"/>
                  <a:ea typeface="幼圆" panose="02010509060101010101" pitchFamily="49" charset="-122"/>
                  <a:cs typeface="+mj-ea"/>
                  <a:sym typeface="+mn-ea"/>
                </a:rPr>
                <a:t>《给教师的一百条建议》</a:t>
              </a:r>
              <a:r>
                <a:rPr lang="en-US" altLang="zh-CN" sz="2600" b="1" kern="100" dirty="0">
                  <a:solidFill>
                    <a:schemeClr val="bg1"/>
                  </a:solidFill>
                  <a:latin typeface="幼圆" panose="02010509060101010101" pitchFamily="49" charset="-122"/>
                  <a:ea typeface="幼圆" panose="02010509060101010101" pitchFamily="49" charset="-122"/>
                  <a:cs typeface="+mj-ea"/>
                  <a:sym typeface="+mn-ea"/>
                </a:rPr>
                <a:t>—</a:t>
              </a:r>
              <a:endParaRPr lang="en-US" altLang="zh-CN" sz="2600" b="1" kern="100" dirty="0">
                <a:solidFill>
                  <a:schemeClr val="bg1"/>
                </a:solidFill>
                <a:latin typeface="幼圆" panose="02010509060101010101" pitchFamily="49" charset="-122"/>
                <a:ea typeface="幼圆" panose="02010509060101010101" pitchFamily="49" charset="-122"/>
                <a:cs typeface="+mj-ea"/>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par>
                                <p:cTn id="8" presetID="2" presetClass="entr" presetSubtype="8"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 calcmode="lin" valueType="num">
                                      <p:cBhvr additive="base">
                                        <p:cTn id="10" dur="500" fill="hold"/>
                                        <p:tgtEl>
                                          <p:spTgt spid="26"/>
                                        </p:tgtEl>
                                        <p:attrNameLst>
                                          <p:attrName>ppt_x</p:attrName>
                                        </p:attrNameLst>
                                      </p:cBhvr>
                                      <p:tavLst>
                                        <p:tav tm="0">
                                          <p:val>
                                            <p:strVal val="0-#ppt_w/2"/>
                                          </p:val>
                                        </p:tav>
                                        <p:tav tm="100000">
                                          <p:val>
                                            <p:strVal val="#ppt_x"/>
                                          </p:val>
                                        </p:tav>
                                      </p:tavLst>
                                    </p:anim>
                                    <p:anim calcmode="lin" valueType="num">
                                      <p:cBhvr additive="base">
                                        <p:cTn id="11" dur="500" fill="hold"/>
                                        <p:tgtEl>
                                          <p:spTgt spid="26"/>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7" presetClass="entr" presetSubtype="0" fill="hold" grpId="1" nodeType="afterEffect">
                                  <p:stCondLst>
                                    <p:cond delay="0"/>
                                  </p:stCondLst>
                                  <p:iterate type="lt">
                                    <p:tmPct val="50000"/>
                                  </p:iterate>
                                  <p:childTnLst>
                                    <p:set>
                                      <p:cBhvr>
                                        <p:cTn id="14" dur="1" fill="hold">
                                          <p:stCondLst>
                                            <p:cond delay="0"/>
                                          </p:stCondLst>
                                        </p:cTn>
                                        <p:tgtEl>
                                          <p:spTgt spid="31"/>
                                        </p:tgtEl>
                                        <p:attrNameLst>
                                          <p:attrName>style.visibility</p:attrName>
                                        </p:attrNameLst>
                                      </p:cBhvr>
                                      <p:to>
                                        <p:strVal val="visible"/>
                                      </p:to>
                                    </p:set>
                                    <p:anim calcmode="discrete" valueType="clr">
                                      <p:cBhvr override="childStyle">
                                        <p:cTn id="15" dur="80"/>
                                        <p:tgtEl>
                                          <p:spTgt spid="31"/>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31"/>
                                        </p:tgtEl>
                                        <p:attrNameLst>
                                          <p:attrName>fillcolor</p:attrName>
                                        </p:attrNameLst>
                                      </p:cBhvr>
                                      <p:tavLst>
                                        <p:tav tm="0">
                                          <p:val>
                                            <p:clrVal>
                                              <a:schemeClr val="accent2"/>
                                            </p:clrVal>
                                          </p:val>
                                        </p:tav>
                                        <p:tav tm="50000">
                                          <p:val>
                                            <p:clrVal>
                                              <a:schemeClr val="hlink"/>
                                            </p:clrVal>
                                          </p:val>
                                        </p:tav>
                                      </p:tavLst>
                                    </p:anim>
                                    <p:set>
                                      <p:cBhvr>
                                        <p:cTn id="17" dur="80"/>
                                        <p:tgtEl>
                                          <p:spTgt spid="31"/>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1" nodeType="clickEffect">
                                  <p:stCondLst>
                                    <p:cond delay="0"/>
                                  </p:stCondLst>
                                  <p:iterate type="lt">
                                    <p:tmPct val="50000"/>
                                  </p:iterate>
                                  <p:childTnLst>
                                    <p:set>
                                      <p:cBhvr>
                                        <p:cTn id="21" dur="1" fill="hold">
                                          <p:stCondLst>
                                            <p:cond delay="0"/>
                                          </p:stCondLst>
                                        </p:cTn>
                                        <p:tgtEl>
                                          <p:spTgt spid="29"/>
                                        </p:tgtEl>
                                        <p:attrNameLst>
                                          <p:attrName>style.visibility</p:attrName>
                                        </p:attrNameLst>
                                      </p:cBhvr>
                                      <p:to>
                                        <p:strVal val="visible"/>
                                      </p:to>
                                    </p:set>
                                    <p:anim calcmode="discrete" valueType="clr">
                                      <p:cBhvr override="childStyle">
                                        <p:cTn id="22" dur="80"/>
                                        <p:tgtEl>
                                          <p:spTgt spid="29"/>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29"/>
                                        </p:tgtEl>
                                        <p:attrNameLst>
                                          <p:attrName>fillcolor</p:attrName>
                                        </p:attrNameLst>
                                      </p:cBhvr>
                                      <p:tavLst>
                                        <p:tav tm="0">
                                          <p:val>
                                            <p:clrVal>
                                              <a:schemeClr val="accent2"/>
                                            </p:clrVal>
                                          </p:val>
                                        </p:tav>
                                        <p:tav tm="50000">
                                          <p:val>
                                            <p:clrVal>
                                              <a:schemeClr val="hlink"/>
                                            </p:clrVal>
                                          </p:val>
                                        </p:tav>
                                      </p:tavLst>
                                    </p:anim>
                                    <p:set>
                                      <p:cBhvr>
                                        <p:cTn id="24" dur="80"/>
                                        <p:tgtEl>
                                          <p:spTgt spid="29"/>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27" presetClass="entr" presetSubtype="0" fill="hold" grpId="0" nodeType="clickEffect">
                                  <p:stCondLst>
                                    <p:cond delay="0"/>
                                  </p:stCondLst>
                                  <p:iterate type="lt">
                                    <p:tmPct val="50000"/>
                                  </p:iterate>
                                  <p:childTnLst>
                                    <p:set>
                                      <p:cBhvr>
                                        <p:cTn id="28" dur="1" fill="hold">
                                          <p:stCondLst>
                                            <p:cond delay="0"/>
                                          </p:stCondLst>
                                        </p:cTn>
                                        <p:tgtEl>
                                          <p:spTgt spid="27"/>
                                        </p:tgtEl>
                                        <p:attrNameLst>
                                          <p:attrName>style.visibility</p:attrName>
                                        </p:attrNameLst>
                                      </p:cBhvr>
                                      <p:to>
                                        <p:strVal val="visible"/>
                                      </p:to>
                                    </p:set>
                                    <p:anim calcmode="discrete" valueType="clr">
                                      <p:cBhvr override="childStyle">
                                        <p:cTn id="29" dur="80"/>
                                        <p:tgtEl>
                                          <p:spTgt spid="27"/>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27"/>
                                        </p:tgtEl>
                                        <p:attrNameLst>
                                          <p:attrName>fillcolor</p:attrName>
                                        </p:attrNameLst>
                                      </p:cBhvr>
                                      <p:tavLst>
                                        <p:tav tm="0">
                                          <p:val>
                                            <p:clrVal>
                                              <a:schemeClr val="accent2"/>
                                            </p:clrVal>
                                          </p:val>
                                        </p:tav>
                                        <p:tav tm="50000">
                                          <p:val>
                                            <p:clrVal>
                                              <a:schemeClr val="hlink"/>
                                            </p:clrVal>
                                          </p:val>
                                        </p:tav>
                                      </p:tavLst>
                                    </p:anim>
                                    <p:set>
                                      <p:cBhvr>
                                        <p:cTn id="31" dur="80"/>
                                        <p:tgtEl>
                                          <p:spTgt spid="27"/>
                                        </p:tgtEl>
                                        <p:attrNameLst>
                                          <p:attrName>fill.type</p:attrName>
                                        </p:attrNameLst>
                                      </p:cBhvr>
                                      <p:to>
                                        <p:strVal val="solid"/>
                                      </p:to>
                                    </p:set>
                                  </p:childTnLst>
                                </p:cTn>
                              </p:par>
                            </p:childTnLst>
                          </p:cTn>
                        </p:par>
                      </p:childTnLst>
                    </p:cTn>
                  </p:par>
                  <p:par>
                    <p:cTn id="32" fill="hold">
                      <p:stCondLst>
                        <p:cond delay="indefinite"/>
                      </p:stCondLst>
                      <p:childTnLst>
                        <p:par>
                          <p:cTn id="33" fill="hold">
                            <p:stCondLst>
                              <p:cond delay="0"/>
                            </p:stCondLst>
                            <p:childTnLst>
                              <p:par>
                                <p:cTn id="34" presetID="27" presetClass="entr" presetSubtype="0" fill="hold" grpId="0" nodeType="clickEffect">
                                  <p:stCondLst>
                                    <p:cond delay="0"/>
                                  </p:stCondLst>
                                  <p:iterate type="lt">
                                    <p:tmPct val="50000"/>
                                  </p:iterate>
                                  <p:childTnLst>
                                    <p:set>
                                      <p:cBhvr>
                                        <p:cTn id="35" dur="1" fill="hold">
                                          <p:stCondLst>
                                            <p:cond delay="0"/>
                                          </p:stCondLst>
                                        </p:cTn>
                                        <p:tgtEl>
                                          <p:spTgt spid="28"/>
                                        </p:tgtEl>
                                        <p:attrNameLst>
                                          <p:attrName>style.visibility</p:attrName>
                                        </p:attrNameLst>
                                      </p:cBhvr>
                                      <p:to>
                                        <p:strVal val="visible"/>
                                      </p:to>
                                    </p:set>
                                    <p:anim calcmode="discrete" valueType="clr">
                                      <p:cBhvr override="childStyle">
                                        <p:cTn id="36" dur="80"/>
                                        <p:tgtEl>
                                          <p:spTgt spid="28"/>
                                        </p:tgtEl>
                                        <p:attrNameLst>
                                          <p:attrName>style.color</p:attrName>
                                        </p:attrNameLst>
                                      </p:cBhvr>
                                      <p:tavLst>
                                        <p:tav tm="0">
                                          <p:val>
                                            <p:clrVal>
                                              <a:schemeClr val="accent2"/>
                                            </p:clrVal>
                                          </p:val>
                                        </p:tav>
                                        <p:tav tm="50000">
                                          <p:val>
                                            <p:clrVal>
                                              <a:schemeClr val="hlink"/>
                                            </p:clrVal>
                                          </p:val>
                                        </p:tav>
                                      </p:tavLst>
                                    </p:anim>
                                    <p:anim calcmode="discrete" valueType="clr">
                                      <p:cBhvr>
                                        <p:cTn id="37" dur="80"/>
                                        <p:tgtEl>
                                          <p:spTgt spid="28"/>
                                        </p:tgtEl>
                                        <p:attrNameLst>
                                          <p:attrName>fillcolor</p:attrName>
                                        </p:attrNameLst>
                                      </p:cBhvr>
                                      <p:tavLst>
                                        <p:tav tm="0">
                                          <p:val>
                                            <p:clrVal>
                                              <a:schemeClr val="accent2"/>
                                            </p:clrVal>
                                          </p:val>
                                        </p:tav>
                                        <p:tav tm="50000">
                                          <p:val>
                                            <p:clrVal>
                                              <a:schemeClr val="hlink"/>
                                            </p:clrVal>
                                          </p:val>
                                        </p:tav>
                                      </p:tavLst>
                                    </p:anim>
                                    <p:set>
                                      <p:cBhvr>
                                        <p:cTn id="38" dur="80"/>
                                        <p:tgtEl>
                                          <p:spTgt spid="2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1" grpId="1"/>
      <p:bldP spid="29" grpId="1"/>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6667500"/>
            <a:ext cx="12192000" cy="190500"/>
          </a:xfrm>
          <a:prstGeom prst="rect">
            <a:avLst/>
          </a:prstGeom>
          <a:solidFill>
            <a:srgbClr val="6BB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1113155" y="932815"/>
            <a:ext cx="9966325" cy="4138295"/>
            <a:chOff x="901065" y="1139825"/>
            <a:chExt cx="10390505" cy="3346450"/>
          </a:xfrm>
        </p:grpSpPr>
        <p:grpSp>
          <p:nvGrpSpPr>
            <p:cNvPr id="34" name="组合 33"/>
            <p:cNvGrpSpPr/>
            <p:nvPr/>
          </p:nvGrpSpPr>
          <p:grpSpPr>
            <a:xfrm>
              <a:off x="901065" y="1139825"/>
              <a:ext cx="10390505" cy="3346450"/>
              <a:chOff x="901065" y="1139825"/>
              <a:chExt cx="10390505" cy="3346450"/>
            </a:xfrm>
          </p:grpSpPr>
          <p:grpSp>
            <p:nvGrpSpPr>
              <p:cNvPr id="36" name="组合 35"/>
              <p:cNvGrpSpPr/>
              <p:nvPr/>
            </p:nvGrpSpPr>
            <p:grpSpPr>
              <a:xfrm>
                <a:off x="901700" y="1139825"/>
                <a:ext cx="10389870" cy="3346450"/>
                <a:chOff x="4264" y="3115"/>
                <a:chExt cx="16362" cy="5270"/>
              </a:xfrm>
            </p:grpSpPr>
            <p:sp>
              <p:nvSpPr>
                <p:cNvPr id="41" name="矩形 40"/>
                <p:cNvSpPr/>
                <p:nvPr/>
              </p:nvSpPr>
              <p:spPr>
                <a:xfrm>
                  <a:off x="4264" y="3115"/>
                  <a:ext cx="16361" cy="5270"/>
                </a:xfrm>
                <a:prstGeom prst="rect">
                  <a:avLst/>
                </a:prstGeom>
                <a:noFill/>
                <a:ln w="25400">
                  <a:solidFill>
                    <a:srgbClr val="6BBD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幼圆" panose="02010509060101010101" pitchFamily="49" charset="-122"/>
                    <a:ea typeface="幼圆" panose="02010509060101010101" pitchFamily="49" charset="-122"/>
                    <a:cs typeface="+mn-cs"/>
                  </a:endParaRPr>
                </a:p>
              </p:txBody>
            </p:sp>
            <p:pic>
              <p:nvPicPr>
                <p:cNvPr id="42" name="图片 41" descr="a012b7bc34a5aa0b1c95c8597fd072d9"/>
                <p:cNvPicPr>
                  <a:picLocks noChangeAspect="1"/>
                </p:cNvPicPr>
                <p:nvPr/>
              </p:nvPicPr>
              <p:blipFill>
                <a:blip r:embed="rId1" cstate="print"/>
                <a:srcRect t="30188" r="38714"/>
                <a:stretch>
                  <a:fillRect/>
                </a:stretch>
              </p:blipFill>
              <p:spPr>
                <a:xfrm rot="16200000" flipH="1">
                  <a:off x="16314" y="3824"/>
                  <a:ext cx="5020" cy="3603"/>
                </a:xfrm>
                <a:prstGeom prst="rect">
                  <a:avLst/>
                </a:prstGeom>
              </p:spPr>
            </p:pic>
          </p:grpSp>
          <p:sp>
            <p:nvSpPr>
              <p:cNvPr id="37" name="矩形 36"/>
              <p:cNvSpPr/>
              <p:nvPr/>
            </p:nvSpPr>
            <p:spPr>
              <a:xfrm flipV="1">
                <a:off x="901065" y="1139825"/>
                <a:ext cx="2084059" cy="3345937"/>
              </a:xfrm>
              <a:prstGeom prst="rect">
                <a:avLst/>
              </a:prstGeom>
              <a:solidFill>
                <a:srgbClr val="6BB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flipH="1">
                <a:off x="3075040" y="1469489"/>
                <a:ext cx="7602080" cy="268712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sz="2800" b="1">
                    <a:latin typeface="微软雅黑" panose="020B0503020204020204" charset="-122"/>
                    <a:ea typeface="微软雅黑" panose="020B0503020204020204" charset="-122"/>
                    <a:cs typeface="微软雅黑" panose="020B0503020204020204" charset="-122"/>
                    <a:sym typeface="+mn-ea"/>
                  </a:rPr>
                  <a:t>“教师就是要静下心来备每一堂课，静下心来批每一本作业，静下心来与每个孩子对话，静下心来研究学问，静下心来读几本书，静下心来总结规律，静下心来反思自己的言行和方式，以便更好地超越自己。</a:t>
                </a:r>
                <a:r>
                  <a:rPr lang="en-US" altLang="zh-CN" sz="2800" b="1">
                    <a:latin typeface="微软雅黑" panose="020B0503020204020204" charset="-122"/>
                    <a:ea typeface="微软雅黑" panose="020B0503020204020204" charset="-122"/>
                    <a:cs typeface="微软雅黑" panose="020B0503020204020204" charset="-122"/>
                    <a:sym typeface="+mn-ea"/>
                  </a:rPr>
                  <a:t>”</a:t>
                </a:r>
                <a:endParaRPr lang="en-US" sz="2800" kern="100" dirty="0">
                  <a:latin typeface="幼圆" panose="02010509060101010101" pitchFamily="49" charset="-122"/>
                  <a:ea typeface="幼圆" panose="02010509060101010101" pitchFamily="49" charset="-122"/>
                  <a:cs typeface="方正苏新诗柳楷简体-yolan" panose="02000000000000000000" pitchFamily="2" charset="-122"/>
                </a:endParaRPr>
              </a:p>
            </p:txBody>
          </p:sp>
        </p:grpSp>
        <p:sp>
          <p:nvSpPr>
            <p:cNvPr id="35" name="文本框 34"/>
            <p:cNvSpPr txBox="1"/>
            <p:nvPr/>
          </p:nvSpPr>
          <p:spPr>
            <a:xfrm>
              <a:off x="1511527" y="1354577"/>
              <a:ext cx="869723" cy="2861197"/>
            </a:xfrm>
            <a:prstGeom prst="rect">
              <a:avLst/>
            </a:prstGeom>
            <a:noFill/>
          </p:spPr>
          <p:txBody>
            <a:bodyPr wrap="square" rtlCol="0">
              <a:spAutoFit/>
            </a:bodyPr>
            <a:lstStyle/>
            <a:p>
              <a:pPr algn="dist"/>
              <a:r>
                <a:rPr lang="zh-CN" altLang="en-US" sz="3600" b="1" i="1" dirty="0">
                  <a:solidFill>
                    <a:schemeClr val="bg1"/>
                  </a:solidFill>
                  <a:latin typeface="楷体" panose="02010609060101010101" pitchFamily="49" charset="-122"/>
                  <a:ea typeface="楷体" panose="02010609060101010101" pitchFamily="49" charset="-122"/>
                </a:rPr>
                <a:t>与大家</a:t>
              </a:r>
              <a:r>
                <a:rPr lang="zh-CN" altLang="en-US" sz="4000" b="1" i="1" dirty="0">
                  <a:solidFill>
                    <a:schemeClr val="bg1"/>
                  </a:solidFill>
                  <a:latin typeface="楷体" panose="02010609060101010101" pitchFamily="49" charset="-122"/>
                  <a:ea typeface="楷体" panose="02010609060101010101" pitchFamily="49" charset="-122"/>
                </a:rPr>
                <a:t>共勉</a:t>
              </a:r>
              <a:endParaRPr lang="zh-CN" altLang="en-US" sz="3600" b="1" i="1" dirty="0">
                <a:solidFill>
                  <a:schemeClr val="bg1"/>
                </a:solidFill>
                <a:latin typeface="楷体" panose="02010609060101010101" pitchFamily="49" charset="-122"/>
                <a:ea typeface="楷体" panose="02010609060101010101" pitchFamily="49" charset="-122"/>
              </a:endParaRPr>
            </a:p>
            <a:p>
              <a:pPr algn="dist"/>
              <a:r>
                <a:rPr lang="zh-CN" altLang="en-US" sz="3600" b="1" i="1" dirty="0">
                  <a:solidFill>
                    <a:schemeClr val="bg1"/>
                  </a:solidFill>
                  <a:latin typeface="楷体" panose="02010609060101010101" pitchFamily="49" charset="-122"/>
                  <a:ea typeface="楷体" panose="02010609060101010101" pitchFamily="49" charset="-122"/>
                </a:rPr>
                <a:t>：</a:t>
              </a:r>
              <a:endParaRPr lang="zh-CN" altLang="en-US" sz="3600" b="1" i="1" dirty="0">
                <a:solidFill>
                  <a:schemeClr val="bg1"/>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50" presetClass="entr" presetSubtype="0" decel="10000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 calcmode="lin" valueType="num">
                                      <p:cBhvr>
                                        <p:cTn id="10" dur="1000" fill="hold"/>
                                        <p:tgtEl>
                                          <p:spTgt spid="33"/>
                                        </p:tgtEl>
                                        <p:attrNameLst>
                                          <p:attrName>ppt_w</p:attrName>
                                        </p:attrNameLst>
                                      </p:cBhvr>
                                      <p:tavLst>
                                        <p:tav tm="0">
                                          <p:val>
                                            <p:strVal val="#ppt_w+.3"/>
                                          </p:val>
                                        </p:tav>
                                        <p:tav tm="100000">
                                          <p:val>
                                            <p:strVal val="#ppt_w"/>
                                          </p:val>
                                        </p:tav>
                                      </p:tavLst>
                                    </p:anim>
                                    <p:anim calcmode="lin" valueType="num">
                                      <p:cBhvr>
                                        <p:cTn id="11" dur="1000" fill="hold"/>
                                        <p:tgtEl>
                                          <p:spTgt spid="33"/>
                                        </p:tgtEl>
                                        <p:attrNameLst>
                                          <p:attrName>ppt_h</p:attrName>
                                        </p:attrNameLst>
                                      </p:cBhvr>
                                      <p:tavLst>
                                        <p:tav tm="0">
                                          <p:val>
                                            <p:strVal val="#ppt_h"/>
                                          </p:val>
                                        </p:tav>
                                        <p:tav tm="100000">
                                          <p:val>
                                            <p:strVal val="#ppt_h"/>
                                          </p:val>
                                        </p:tav>
                                      </p:tavLst>
                                    </p:anim>
                                    <p:animEffect transition="in" filter="fade">
                                      <p:cBhvr>
                                        <p:cTn id="1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8605" y="246380"/>
            <a:ext cx="11628120" cy="6375400"/>
            <a:chOff x="423" y="388"/>
            <a:chExt cx="18312" cy="10040"/>
          </a:xfrm>
        </p:grpSpPr>
        <p:grpSp>
          <p:nvGrpSpPr>
            <p:cNvPr id="5" name="组合 4"/>
            <p:cNvGrpSpPr/>
            <p:nvPr/>
          </p:nvGrpSpPr>
          <p:grpSpPr>
            <a:xfrm>
              <a:off x="423" y="388"/>
              <a:ext cx="18313" cy="10041"/>
              <a:chOff x="423" y="388"/>
              <a:chExt cx="18313" cy="10041"/>
            </a:xfrm>
          </p:grpSpPr>
          <p:sp>
            <p:nvSpPr>
              <p:cNvPr id="7" name="矩形 6"/>
              <p:cNvSpPr/>
              <p:nvPr/>
            </p:nvSpPr>
            <p:spPr>
              <a:xfrm>
                <a:off x="423" y="388"/>
                <a:ext cx="18313" cy="10041"/>
              </a:xfrm>
              <a:prstGeom prst="rect">
                <a:avLst/>
              </a:prstGeom>
              <a:noFill/>
              <a:ln w="25400">
                <a:solidFill>
                  <a:srgbClr val="6BBD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a012b7bc34a5aa0b1c95c8597fd072d9"/>
              <p:cNvPicPr>
                <a:picLocks noChangeAspect="1"/>
              </p:cNvPicPr>
              <p:nvPr/>
            </p:nvPicPr>
            <p:blipFill>
              <a:blip r:embed="rId1" cstate="print"/>
              <a:srcRect t="30188" r="38714"/>
              <a:stretch>
                <a:fillRect/>
              </a:stretch>
            </p:blipFill>
            <p:spPr>
              <a:xfrm rot="10800000">
                <a:off x="13963" y="388"/>
                <a:ext cx="4773" cy="5437"/>
              </a:xfrm>
              <a:prstGeom prst="rect">
                <a:avLst/>
              </a:prstGeom>
            </p:spPr>
          </p:pic>
        </p:grpSp>
        <p:pic>
          <p:nvPicPr>
            <p:cNvPr id="6" name="图片 5" descr="a012b7bc34a5aa0b1c95c8597fd072d9"/>
            <p:cNvPicPr>
              <a:picLocks noChangeAspect="1"/>
            </p:cNvPicPr>
            <p:nvPr/>
          </p:nvPicPr>
          <p:blipFill>
            <a:blip r:embed="rId1" cstate="print"/>
            <a:srcRect t="30188" r="38714"/>
            <a:stretch>
              <a:fillRect/>
            </a:stretch>
          </p:blipFill>
          <p:spPr>
            <a:xfrm rot="5400000" flipH="1">
              <a:off x="755" y="5324"/>
              <a:ext cx="4773" cy="5437"/>
            </a:xfrm>
            <a:prstGeom prst="rect">
              <a:avLst/>
            </a:prstGeom>
          </p:spPr>
        </p:pic>
      </p:grpSp>
      <p:pic>
        <p:nvPicPr>
          <p:cNvPr id="11" name="图片 10"/>
          <p:cNvPicPr>
            <a:picLocks noChangeAspect="1"/>
          </p:cNvPicPr>
          <p:nvPr/>
        </p:nvPicPr>
        <p:blipFill>
          <a:blip r:embed="rId2"/>
          <a:srcRect r="18585"/>
          <a:stretch>
            <a:fillRect/>
          </a:stretch>
        </p:blipFill>
        <p:spPr>
          <a:xfrm>
            <a:off x="3960495" y="2226310"/>
            <a:ext cx="4845685" cy="22174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 presetClass="entr" presetSubtype="1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306</Words>
  <Application>WPS 演示</Application>
  <PresentationFormat>宽屏</PresentationFormat>
  <Paragraphs>33</Paragraphs>
  <Slides>5</Slides>
  <Notes>22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vt:i4>
      </vt:variant>
    </vt:vector>
  </HeadingPairs>
  <TitlesOfParts>
    <vt:vector size="18" baseType="lpstr">
      <vt:lpstr>Arial</vt:lpstr>
      <vt:lpstr>宋体</vt:lpstr>
      <vt:lpstr>Wingdings</vt:lpstr>
      <vt:lpstr>幼圆</vt:lpstr>
      <vt:lpstr>张海山锐谐体</vt:lpstr>
      <vt:lpstr>微软雅黑</vt:lpstr>
      <vt:lpstr>方正苏新诗柳楷简体-yolan</vt:lpstr>
      <vt:lpstr>楷体</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Administrator</cp:lastModifiedBy>
  <cp:revision>71</cp:revision>
  <dcterms:created xsi:type="dcterms:W3CDTF">2019-02-12T09:45:00Z</dcterms:created>
  <dcterms:modified xsi:type="dcterms:W3CDTF">2021-04-12T04:41:34Z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2052-11.1.0.10356</vt:lpwstr>
  </property>
  <property fmtid="{D5CDD505-2E9C-101B-9397-08002B2CF9AE}" pid="4" name="ICV">
    <vt:lpwstr>1339883CBE914AEBB2D78A55A1F50636</vt:lpwstr>
  </property>
</Properties>
</file>